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1" r:id="rId3"/>
    <p:sldId id="287" r:id="rId4"/>
    <p:sldId id="298" r:id="rId5"/>
    <p:sldId id="263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2" d="100"/>
          <a:sy n="62" d="100"/>
        </p:scale>
        <p:origin x="-136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Taylor Swift &amp; Katie </a:t>
            </a:r>
            <a:r>
              <a:rPr lang="en-US" dirty="0" smtClean="0"/>
              <a:t>Perry</a:t>
            </a:r>
            <a:r>
              <a:rPr lang="en-US" baseline="0" dirty="0" smtClean="0"/>
              <a:t> </a:t>
            </a:r>
            <a:r>
              <a:rPr lang="en-US" baseline="0" dirty="0" smtClean="0"/>
              <a:t>has </a:t>
            </a:r>
            <a:r>
              <a:rPr lang="en-US" baseline="0" dirty="0" smtClean="0"/>
              <a:t>a mole in </a:t>
            </a:r>
            <a:r>
              <a:rPr lang="en-US" baseline="0" dirty="0" smtClean="0"/>
              <a:t>your entourage </a:t>
            </a:r>
            <a:r>
              <a:rPr lang="en-US" baseline="0" dirty="0" smtClean="0"/>
              <a:t>(since </a:t>
            </a:r>
            <a:r>
              <a:rPr lang="en-US" baseline="0" dirty="0" smtClean="0"/>
              <a:t>we have </a:t>
            </a:r>
            <a:r>
              <a:rPr lang="en-US" baseline="0" dirty="0" smtClean="0"/>
              <a:t>bad blood). </a:t>
            </a:r>
          </a:p>
          <a:p>
            <a:r>
              <a:rPr lang="en-US" baseline="0" dirty="0" smtClean="0"/>
              <a:t>Somehow </a:t>
            </a:r>
            <a:r>
              <a:rPr lang="en-US" baseline="0" dirty="0" smtClean="0"/>
              <a:t>you know </a:t>
            </a:r>
            <a:r>
              <a:rPr lang="en-US" baseline="0" dirty="0" smtClean="0"/>
              <a:t>that this </a:t>
            </a:r>
            <a:r>
              <a:rPr lang="en-US" baseline="0" dirty="0" smtClean="0"/>
              <a:t>spy broke </a:t>
            </a:r>
            <a:r>
              <a:rPr lang="en-US" baseline="0" dirty="0" smtClean="0"/>
              <a:t>a vase at </a:t>
            </a:r>
            <a:r>
              <a:rPr lang="en-US" baseline="0" dirty="0" smtClean="0"/>
              <a:t>your party</a:t>
            </a:r>
            <a:endParaRPr lang="en-US" baseline="0" dirty="0" smtClean="0"/>
          </a:p>
          <a:p>
            <a:r>
              <a:rPr lang="en-US" dirty="0" smtClean="0"/>
              <a:t>Luckily before </a:t>
            </a:r>
            <a:r>
              <a:rPr lang="en-US" dirty="0" smtClean="0"/>
              <a:t>you’re party you threw </a:t>
            </a:r>
            <a:r>
              <a:rPr lang="en-US" dirty="0" smtClean="0"/>
              <a:t>a bunch of microphones around </a:t>
            </a:r>
            <a:r>
              <a:rPr lang="en-US" dirty="0" smtClean="0"/>
              <a:t>the room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smtClean="0"/>
              <a:t>since you were in </a:t>
            </a:r>
            <a:r>
              <a:rPr lang="en-US" baseline="0" dirty="0" smtClean="0"/>
              <a:t>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Who broke your vase?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r>
              <a:rPr lang="en-US" dirty="0" smtClean="0"/>
              <a:t>Work with academia </a:t>
            </a:r>
            <a:r>
              <a:rPr lang="en-US" smtClean="0"/>
              <a:t>&amp; industry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Would like 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at 9 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1886</TotalTime>
  <Words>405</Words>
  <Application>Microsoft Macintosh PowerPoint</Application>
  <PresentationFormat>Custom</PresentationFormat>
  <Paragraphs>89</Paragraphs>
  <Slides>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302</cp:revision>
  <dcterms:created xsi:type="dcterms:W3CDTF">2016-06-17T21:01:28Z</dcterms:created>
  <dcterms:modified xsi:type="dcterms:W3CDTF">2016-10-27T18:52:06Z</dcterms:modified>
</cp:coreProperties>
</file>